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1" d="100"/>
          <a:sy n="111" d="100"/>
        </p:scale>
        <p:origin x="662"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n-US"/>
              <a:t>Click to edit Master title style</a:t>
            </a:r>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pPr lvl="0"/>
            <a:r>
              <a:rPr lang="en-US"/>
              <a:t>Click to edit Master text styles</a:t>
            </a: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pPr lvl="0"/>
            <a:r>
              <a:rPr lang="en-US"/>
              <a:t>Click to edit Master text styles</a:t>
            </a: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r>
              <a:rPr lang="en-US" sz="1350" b="0" strike="noStrike" spc="-1">
                <a:solidFill>
                  <a:srgbClr val="000000"/>
                </a:solidFill>
                <a:latin typeface="Calibri"/>
              </a:rPr>
              <a:t>Click to edit Master title style</a:t>
            </a: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r>
              <a:rPr lang="en-US" sz="2400" b="0" strike="noStrike" spc="-1">
                <a:latin typeface="Arial"/>
              </a:rPr>
              <a:t>Click to edit Master subtitle style</a:t>
            </a: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800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VAISHALI L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622021243060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4" name="Picture 3">
            <a:extLst>
              <a:ext uri="{FF2B5EF4-FFF2-40B4-BE49-F238E27FC236}">
                <a16:creationId xmlns:a16="http://schemas.microsoft.com/office/drawing/2014/main" id="{47E13BD0-C9A2-BC61-931D-C505B93BABD9}"/>
              </a:ext>
            </a:extLst>
          </p:cNvPr>
          <p:cNvPicPr>
            <a:picLocks noChangeAspect="1"/>
          </p:cNvPicPr>
          <p:nvPr/>
        </p:nvPicPr>
        <p:blipFill>
          <a:blip r:embed="rId3"/>
          <a:stretch>
            <a:fillRect/>
          </a:stretch>
        </p:blipFill>
        <p:spPr>
          <a:xfrm>
            <a:off x="0" y="1141280"/>
            <a:ext cx="9144000" cy="4002220"/>
          </a:xfrm>
          <a:prstGeom prst="rect">
            <a:avLst/>
          </a:prstGeom>
        </p:spPr>
      </p:pic>
      <p:pic>
        <p:nvPicPr>
          <p:cNvPr id="6" name="Picture 5">
            <a:extLst>
              <a:ext uri="{FF2B5EF4-FFF2-40B4-BE49-F238E27FC236}">
                <a16:creationId xmlns:a16="http://schemas.microsoft.com/office/drawing/2014/main" id="{D6BE268C-CF5E-EB92-97A7-AD7FF9777F11}"/>
              </a:ext>
            </a:extLst>
          </p:cNvPr>
          <p:cNvPicPr>
            <a:picLocks noChangeAspect="1"/>
          </p:cNvPicPr>
          <p:nvPr/>
        </p:nvPicPr>
        <p:blipFill>
          <a:blip r:embed="rId4"/>
          <a:stretch>
            <a:fillRect/>
          </a:stretch>
        </p:blipFill>
        <p:spPr>
          <a:xfrm>
            <a:off x="0" y="1141280"/>
            <a:ext cx="9144000" cy="400222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9" name="Picture 8">
            <a:extLst>
              <a:ext uri="{FF2B5EF4-FFF2-40B4-BE49-F238E27FC236}">
                <a16:creationId xmlns:a16="http://schemas.microsoft.com/office/drawing/2014/main" id="{C53C4965-2FB6-A95E-046C-5FFD693C6E24}"/>
              </a:ext>
            </a:extLst>
          </p:cNvPr>
          <p:cNvPicPr>
            <a:picLocks noChangeAspect="1"/>
          </p:cNvPicPr>
          <p:nvPr/>
        </p:nvPicPr>
        <p:blipFill>
          <a:blip r:embed="rId3"/>
          <a:stretch>
            <a:fillRect/>
          </a:stretch>
        </p:blipFill>
        <p:spPr>
          <a:xfrm>
            <a:off x="-225" y="1086280"/>
            <a:ext cx="9144000" cy="4057220"/>
          </a:xfrm>
          <a:prstGeom prst="rect">
            <a:avLst/>
          </a:prstGeom>
        </p:spPr>
      </p:pic>
      <p:pic>
        <p:nvPicPr>
          <p:cNvPr id="7" name="Picture 6">
            <a:extLst>
              <a:ext uri="{FF2B5EF4-FFF2-40B4-BE49-F238E27FC236}">
                <a16:creationId xmlns:a16="http://schemas.microsoft.com/office/drawing/2014/main" id="{EAF84B1D-D05F-A2CA-31AA-CC13697FC0FD}"/>
              </a:ext>
            </a:extLst>
          </p:cNvPr>
          <p:cNvPicPr>
            <a:picLocks noChangeAspect="1"/>
          </p:cNvPicPr>
          <p:nvPr/>
        </p:nvPicPr>
        <p:blipFill>
          <a:blip r:embed="rId4"/>
          <a:stretch>
            <a:fillRect/>
          </a:stretch>
        </p:blipFill>
        <p:spPr>
          <a:xfrm>
            <a:off x="0" y="1086278"/>
            <a:ext cx="9144000" cy="405722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5B93B87A-9816-06CA-6563-737F982A9DC5}"/>
              </a:ext>
            </a:extLst>
          </p:cNvPr>
          <p:cNvPicPr>
            <a:picLocks noChangeAspect="1"/>
          </p:cNvPicPr>
          <p:nvPr/>
        </p:nvPicPr>
        <p:blipFill>
          <a:blip r:embed="rId3"/>
          <a:stretch>
            <a:fillRect/>
          </a:stretch>
        </p:blipFill>
        <p:spPr>
          <a:xfrm>
            <a:off x="135468" y="1065075"/>
            <a:ext cx="8873064" cy="3898812"/>
          </a:xfrm>
          <a:prstGeom prst="rect">
            <a:avLst/>
          </a:prstGeom>
        </p:spPr>
      </p:pic>
      <p:pic>
        <p:nvPicPr>
          <p:cNvPr id="5" name="Picture 4">
            <a:extLst>
              <a:ext uri="{FF2B5EF4-FFF2-40B4-BE49-F238E27FC236}">
                <a16:creationId xmlns:a16="http://schemas.microsoft.com/office/drawing/2014/main" id="{57518514-2BFD-B6AF-88D2-54400089A3EB}"/>
              </a:ext>
            </a:extLst>
          </p:cNvPr>
          <p:cNvPicPr>
            <a:picLocks noChangeAspect="1"/>
          </p:cNvPicPr>
          <p:nvPr/>
        </p:nvPicPr>
        <p:blipFill>
          <a:blip r:embed="rId4"/>
          <a:stretch>
            <a:fillRect/>
          </a:stretch>
        </p:blipFill>
        <p:spPr>
          <a:xfrm>
            <a:off x="0" y="1065074"/>
            <a:ext cx="9144000" cy="4078425"/>
          </a:xfrm>
          <a:prstGeom prst="rect">
            <a:avLst/>
          </a:prstGeom>
        </p:spPr>
      </p:pic>
      <p:pic>
        <p:nvPicPr>
          <p:cNvPr id="7" name="Picture 6">
            <a:extLst>
              <a:ext uri="{FF2B5EF4-FFF2-40B4-BE49-F238E27FC236}">
                <a16:creationId xmlns:a16="http://schemas.microsoft.com/office/drawing/2014/main" id="{D22F6F60-ED00-4507-25EF-73A131061170}"/>
              </a:ext>
            </a:extLst>
          </p:cNvPr>
          <p:cNvPicPr>
            <a:picLocks noChangeAspect="1"/>
          </p:cNvPicPr>
          <p:nvPr/>
        </p:nvPicPr>
        <p:blipFill>
          <a:blip r:embed="rId5"/>
          <a:stretch>
            <a:fillRect/>
          </a:stretch>
        </p:blipFill>
        <p:spPr>
          <a:xfrm>
            <a:off x="0" y="1065074"/>
            <a:ext cx="9144000" cy="407842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Building_Bus_Reservation_System_using_Python_and_Django-SAKTHIVEL_M(3047^JPCE)_ppt[1]  -  Read-Only[1]</Template>
  <TotalTime>60</TotalTime>
  <Words>851</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Rathis Rathis</dc:creator>
  <cp:lastModifiedBy>Rathis Rathis</cp:lastModifiedBy>
  <cp:revision>2</cp:revision>
  <dcterms:created xsi:type="dcterms:W3CDTF">2024-04-09T08:45:55Z</dcterms:created>
  <dcterms:modified xsi:type="dcterms:W3CDTF">2024-04-09T11:28:48Z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